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212"/>
    <a:srgbClr val="FF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684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4E983-BD60-4E59-83AB-4BB531AA2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839D11-7B32-41CA-88E2-4866D153B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002B25-7068-49A2-9DF3-68BCE13FB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3C30BE-A6C0-466D-9037-8D53C86E0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306875-743D-4AA4-9BEA-34CCC604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649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8B4C3-8D9C-4E55-95F5-98AB3FB7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652937-FF88-421B-A113-6B2353C6E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3F9E9B-0AC7-4E24-8BA5-66308847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0003F2-5ED2-44A8-91D6-F57782D2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3299B-567A-4CAA-9EFE-1AA5C402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853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645DB-2A59-4C7D-B51B-014BB8462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F1234F-31FF-43E9-A57B-6F847AAF1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5F7EA3-6789-4069-8200-A8FC4BEB8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CF0E2-583D-4556-BE89-E776C9CB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E87F61-F71F-44AC-8265-4253B5B9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080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E6FD5-42AB-43F8-BB79-615B80B3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CE9F0F-0E98-413B-BF0C-C7393737A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5E0F51-8AB4-4E34-9E1C-4D8DF8B05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FB36E0-7F5D-483B-A8CA-7D3E3F737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412D1B-7541-432A-88EE-528AD416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16841F-39FA-4877-A0A2-B162D6EBE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4449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0703C-7151-44A3-A032-906137B66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A7F22E-DA71-4EE0-BA95-D3B80A7FF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64212E-4050-46DE-A9C5-DE26814B2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3AB461D-96FD-4914-B31C-5EC25B878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65B374-BEF3-48C8-9C76-D6C6703F1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072538F-816A-4B8A-9A7A-9CE3716B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BCD1B0-A536-47BA-8045-1E08BC6F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AEBE2A-8F8B-4911-9B8C-BC6B76BE0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452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87FB1-2D1B-46AB-9741-1651AC18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8B7693-F002-47E2-B280-D81B7C0C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CDA690-F178-4094-A413-717B11E4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B9B061-43B6-4291-84C8-A94B0A7D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378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D15562-C7B3-4385-8638-56F2078E0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CEF312-3185-4B00-BB3E-F5889B06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8B370A-38A9-404C-8900-D3D62A82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6436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773BF-76D0-446C-B24B-7E1E59FC3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54D7D-7C01-467F-8467-96792C47F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35EFF3-7D00-4EA7-8803-5126497CF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7F6B31-E1BC-47EE-97B5-EC38D232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2EEE0A-608D-4A91-8802-A5CF23EB7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8E5992-DD79-443E-83AF-8A18CF32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967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3B922C-41DC-4C3E-ABF4-B56770956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989A74-4CAE-4ECB-BB8D-20FDA5012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53ED0B-34D4-482C-8223-AB0A904D5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0756D4-E367-471A-93AC-98AF4DE4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491651-3A4C-4920-9CD0-92CAE4C6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D331B5-4DB0-4D3B-A6D3-84A3B16D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474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D682-5361-4859-A34B-0BC7D85D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CD9A61-2C13-47BA-B2D4-AC1A52638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C6901B-59CF-4060-9E4C-B6035FAC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51B7E0-2821-430D-B4B3-861B9627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34F68F-7E3E-4569-AFEA-5F18E2EB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939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F6E01E-CF21-4836-A9E4-FE0CB4892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01856C-6259-4BE7-8E9D-238E38FFA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796186-6B17-4B72-B596-1D9409D89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1647CB-CE8F-403C-AF8A-82D33E22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C2304A-40E0-4D6B-A687-558D2C95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85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F864BB-FCF4-4F75-84CB-ACF89BF5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B216EF-52D9-443F-9141-114EE7273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83DF69-8C3A-4E89-8892-3F546BD0F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C8278-8C1F-45F5-91A5-304443066981}" type="datetimeFigureOut">
              <a:rPr lang="es-AR" smtClean="0"/>
              <a:t>20/4/2022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49536-17AF-45D3-93FC-11C0E02BB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23FAB3-4688-4861-8AA6-424DF9E8B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ABBE1-CD81-43A3-B059-6AF3D0A5DB8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319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5CA08-AFA4-4912-AFD2-72941613A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1D746D-246F-49D6-A633-597ADF08B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431A28-9FA3-4133-8213-2539EEDF8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6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D88C3-1697-4213-BFE0-3678F7B7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421041-6EA2-4861-B3A2-738B8A75A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02FCF3B-1874-4AB3-9640-2FEB79666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3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DC947-5FE7-4389-85DC-8ECB9C14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D5DA7FC3-3996-4604-AB9B-C2DF14293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7" b="24502"/>
          <a:stretch/>
        </p:blipFill>
        <p:spPr>
          <a:xfrm>
            <a:off x="2620701" y="0"/>
            <a:ext cx="6950598" cy="6858000"/>
          </a:xfrm>
        </p:spPr>
      </p:pic>
    </p:spTree>
    <p:extLst>
      <p:ext uri="{BB962C8B-B14F-4D97-AF65-F5344CB8AC3E}">
        <p14:creationId xmlns:p14="http://schemas.microsoft.com/office/powerpoint/2010/main" val="125401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5C656-5777-4D3F-B226-C8E4A5735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6F0FC1-2963-4ACB-9F58-5E714BF91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62" t="16373" r="2031" b="20147"/>
          <a:stretch/>
        </p:blipFill>
        <p:spPr>
          <a:xfrm>
            <a:off x="0" y="0"/>
            <a:ext cx="12192000" cy="5345214"/>
          </a:xfrm>
          <a:prstGeom prst="rect">
            <a:avLst/>
          </a:prstGeom>
        </p:spPr>
      </p:pic>
      <p:pic>
        <p:nvPicPr>
          <p:cNvPr id="7" name="Marcador de contenido 6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CED588D6-80DE-4930-B722-AAF318FF8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368">
            <a:off x="8477916" y="2728881"/>
            <a:ext cx="2383254" cy="3574220"/>
          </a:xfrm>
        </p:spPr>
      </p:pic>
    </p:spTree>
    <p:extLst>
      <p:ext uri="{BB962C8B-B14F-4D97-AF65-F5344CB8AC3E}">
        <p14:creationId xmlns:p14="http://schemas.microsoft.com/office/powerpoint/2010/main" val="2554076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31186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 Marcote</dc:creator>
  <cp:lastModifiedBy>Ale Marcote</cp:lastModifiedBy>
  <cp:revision>4</cp:revision>
  <dcterms:created xsi:type="dcterms:W3CDTF">2021-05-20T16:03:32Z</dcterms:created>
  <dcterms:modified xsi:type="dcterms:W3CDTF">2022-04-23T16:08:48Z</dcterms:modified>
</cp:coreProperties>
</file>